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705" r:id="rId2"/>
    <p:sldMasterId id="2147483717" r:id="rId3"/>
    <p:sldMasterId id="2147483735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9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6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39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3865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2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1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59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94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68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726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9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6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728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27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2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92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87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94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32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9505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375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55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200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167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53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997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806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619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63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219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4052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366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8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8523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619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044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76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550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711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016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82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67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307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5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743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8259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066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713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287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272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547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720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62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097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19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300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74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762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509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3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1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30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5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67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96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940C-C53F-2D06-FF60-8DA58A3F05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latin typeface="Bahnschrift SemiBold" panose="020B0502040204020203" pitchFamily="34" charset="0"/>
              </a:rPr>
              <a:t>HR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8F74C-81A5-F3B3-7969-BC15878BE0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 employee  retention  and  job  satisfaction</a:t>
            </a:r>
          </a:p>
        </p:txBody>
      </p:sp>
    </p:spTree>
    <p:extLst>
      <p:ext uri="{BB962C8B-B14F-4D97-AF65-F5344CB8AC3E}">
        <p14:creationId xmlns:p14="http://schemas.microsoft.com/office/powerpoint/2010/main" val="211922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4B6E-3399-71BA-E450-BCCDBE1E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98" y="0"/>
            <a:ext cx="10131425" cy="1176181"/>
          </a:xfrm>
        </p:spPr>
        <p:txBody>
          <a:bodyPr/>
          <a:lstStyle/>
          <a:p>
            <a:pPr algn="ctr"/>
            <a:r>
              <a:rPr lang="en-US" b="1" u="sng" spc="300" dirty="0">
                <a:latin typeface="Arial Rounded MT Bold" panose="020F0704030504030204" pitchFamily="34" charset="0"/>
              </a:rPr>
              <a:t>EDUCATION WISE ATTRITION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7A50-7F9B-78F2-A2FA-FB794EA7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188"/>
            <a:ext cx="12191999" cy="605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4070-4CB2-9622-EC2F-DBD3B9C8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88" y="0"/>
            <a:ext cx="10131425" cy="1126753"/>
          </a:xfrm>
        </p:spPr>
        <p:txBody>
          <a:bodyPr/>
          <a:lstStyle/>
          <a:p>
            <a:pPr algn="ctr"/>
            <a:r>
              <a:rPr lang="en-US" b="1" u="sng" spc="300" dirty="0">
                <a:latin typeface="Arial Rounded MT Bold" panose="020F0704030504030204" pitchFamily="34" charset="0"/>
              </a:rPr>
              <a:t>DEPARTMENT WISE ATTRITION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4C233-B2EB-13E1-E8A0-2DF122EB6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24" y="741405"/>
            <a:ext cx="12240624" cy="61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6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E551-CE7E-5595-6673-EE502521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200894"/>
          </a:xfrm>
        </p:spPr>
        <p:txBody>
          <a:bodyPr/>
          <a:lstStyle/>
          <a:p>
            <a:pPr algn="ctr"/>
            <a:r>
              <a:rPr lang="en-US" b="1" u="sng" spc="300" dirty="0">
                <a:latin typeface="Arial Rounded MT Bold" panose="020F0704030504030204" pitchFamily="34" charset="0"/>
              </a:rPr>
              <a:t>JOB SATISFACTION RATING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A5A0D-4E8E-0243-2448-A102DB731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190"/>
            <a:ext cx="12192000" cy="60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0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B5C6-BAA0-FA5D-F696-7EF69AF1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139110"/>
          </a:xfrm>
        </p:spPr>
        <p:txBody>
          <a:bodyPr/>
          <a:lstStyle/>
          <a:p>
            <a:pPr algn="ctr"/>
            <a:r>
              <a:rPr lang="en-US" b="1" u="sng" spc="300" dirty="0">
                <a:latin typeface="Arial Rounded MT Bold" panose="020F0704030504030204" pitchFamily="34" charset="0"/>
              </a:rPr>
              <a:t>NUMBER OF EMPLOYEE BY 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AA982-B8CD-3028-A26B-743F4B7CF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189"/>
            <a:ext cx="12191999" cy="605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7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AB5A77-69BB-55C1-8B72-9F1BE712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ableau - HRANALYTICSPROJECT - Tableau license expires in 3 days 2023-03-31 14-08-27">
            <a:hlinkClick r:id="" action="ppaction://media"/>
            <a:extLst>
              <a:ext uri="{FF2B5EF4-FFF2-40B4-BE49-F238E27FC236}">
                <a16:creationId xmlns:a16="http://schemas.microsoft.com/office/drawing/2014/main" id="{D412F1FA-C310-CF51-771A-9593DB7C19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5" y="0"/>
            <a:ext cx="12160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4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17</TotalTime>
  <Words>22</Words>
  <Application>Microsoft Office PowerPoint</Application>
  <PresentationFormat>Widescreen</PresentationFormat>
  <Paragraphs>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Arial Rounded MT Bold</vt:lpstr>
      <vt:lpstr>Bahnschrift SemiBold</vt:lpstr>
      <vt:lpstr>Calibri</vt:lpstr>
      <vt:lpstr>Calibri Light</vt:lpstr>
      <vt:lpstr>Century Gothic</vt:lpstr>
      <vt:lpstr>Corbel</vt:lpstr>
      <vt:lpstr>Wingdings 3</vt:lpstr>
      <vt:lpstr>Ion</vt:lpstr>
      <vt:lpstr>Basis</vt:lpstr>
      <vt:lpstr>Celestial</vt:lpstr>
      <vt:lpstr>1_Celestial</vt:lpstr>
      <vt:lpstr>HR ANALYTICS</vt:lpstr>
      <vt:lpstr>EDUCATION WISE ATTRITION</vt:lpstr>
      <vt:lpstr>DEPARTMENT WISE ATTRITION</vt:lpstr>
      <vt:lpstr>JOB SATISFACTION RATING</vt:lpstr>
      <vt:lpstr>NUMBER OF EMPLOYEE BY AGE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kumar</dc:creator>
  <cp:lastModifiedBy>Ayush kumar</cp:lastModifiedBy>
  <cp:revision>3</cp:revision>
  <dcterms:created xsi:type="dcterms:W3CDTF">2023-03-31T09:39:43Z</dcterms:created>
  <dcterms:modified xsi:type="dcterms:W3CDTF">2023-03-31T17:25:48Z</dcterms:modified>
</cp:coreProperties>
</file>